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5/1/2014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Descent into Anarchy:</a:t>
            </a:r>
            <a:br>
              <a:rPr lang="en-US" dirty="0" smtClean="0"/>
            </a:br>
            <a:r>
              <a:rPr lang="en-US" dirty="0" smtClean="0"/>
              <a:t>The Fall of Rome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Rome Fell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empire became too big </a:t>
            </a:r>
            <a:r>
              <a:rPr lang="en-US" u="sng" dirty="0" smtClean="0"/>
              <a:t>for </a:t>
            </a:r>
            <a:r>
              <a:rPr lang="en-US" u="sng" dirty="0" smtClean="0"/>
              <a:t>one person to rule</a:t>
            </a:r>
          </a:p>
          <a:p>
            <a:pPr lvl="1"/>
            <a:r>
              <a:rPr lang="en-US" dirty="0" smtClean="0"/>
              <a:t>Violent transitions between emperors</a:t>
            </a:r>
          </a:p>
          <a:p>
            <a:r>
              <a:rPr lang="en-US" u="sng" dirty="0" smtClean="0"/>
              <a:t>The </a:t>
            </a:r>
            <a:r>
              <a:rPr lang="en-US" u="sng" smtClean="0"/>
              <a:t>Roman </a:t>
            </a:r>
            <a:r>
              <a:rPr lang="en-US" u="sng" smtClean="0"/>
              <a:t>army </a:t>
            </a:r>
            <a:r>
              <a:rPr lang="en-US" u="sng" dirty="0" smtClean="0"/>
              <a:t>became weak</a:t>
            </a:r>
          </a:p>
          <a:p>
            <a:pPr lvl="1"/>
            <a:r>
              <a:rPr lang="en-US" dirty="0" smtClean="0"/>
              <a:t>The Romans came to rely on Germanic tribes that were not as loyal</a:t>
            </a:r>
          </a:p>
          <a:p>
            <a:r>
              <a:rPr lang="en-US" u="sng" dirty="0" smtClean="0"/>
              <a:t>The economy collapsed</a:t>
            </a:r>
          </a:p>
          <a:p>
            <a:pPr lvl="1"/>
            <a:r>
              <a:rPr lang="en-US" dirty="0" smtClean="0"/>
              <a:t>The currency was devalued and there was no budgetary control over the treasury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Year of the Four Emperors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Nero commits suicide in 68</a:t>
            </a:r>
          </a:p>
          <a:p>
            <a:pPr lvl="1"/>
            <a:r>
              <a:rPr lang="en-US" dirty="0" smtClean="0"/>
              <a:t>AD 69  3 emperors take power…all three assassinated …one after the other</a:t>
            </a:r>
          </a:p>
          <a:p>
            <a:pPr lvl="1"/>
            <a:r>
              <a:rPr lang="en-US" dirty="0" smtClean="0"/>
              <a:t>The fourth emperor, Vespasian, survives and starts the </a:t>
            </a:r>
            <a:r>
              <a:rPr lang="en-US" dirty="0" err="1" smtClean="0"/>
              <a:t>Flavian</a:t>
            </a:r>
            <a:r>
              <a:rPr lang="en-US" dirty="0" smtClean="0"/>
              <a:t> Dynasty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Flavian</a:t>
            </a:r>
            <a:r>
              <a:rPr lang="en-US" dirty="0" smtClean="0"/>
              <a:t> Dynasty, AD 69-96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Vespasian (69-79) builds the 70,000 seat </a:t>
            </a:r>
            <a:r>
              <a:rPr lang="en-US" dirty="0" err="1" smtClean="0"/>
              <a:t>Flavian</a:t>
            </a:r>
            <a:r>
              <a:rPr lang="en-US" dirty="0" smtClean="0"/>
              <a:t> Amphitheatre…the Coliseum of Rome</a:t>
            </a:r>
          </a:p>
          <a:p>
            <a:r>
              <a:rPr lang="en-US" dirty="0" smtClean="0"/>
              <a:t>Titus (79-81)</a:t>
            </a:r>
          </a:p>
          <a:p>
            <a:pPr lvl="1"/>
            <a:r>
              <a:rPr lang="en-US" dirty="0" smtClean="0"/>
              <a:t>Reigns during the destruction of Pompeii by Mount Vesuvius</a:t>
            </a:r>
          </a:p>
          <a:p>
            <a:r>
              <a:rPr lang="en-US" dirty="0" smtClean="0"/>
              <a:t>Domitian (81-96)</a:t>
            </a:r>
          </a:p>
          <a:p>
            <a:pPr lvl="1"/>
            <a:r>
              <a:rPr lang="en-US" dirty="0" smtClean="0"/>
              <a:t>Invaded and conquered Britain</a:t>
            </a:r>
          </a:p>
          <a:p>
            <a:pPr lvl="1"/>
            <a:r>
              <a:rPr lang="en-US" dirty="0" smtClean="0"/>
              <a:t>Got himself assassinated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Five Good Emperors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Nerva</a:t>
            </a:r>
            <a:r>
              <a:rPr lang="en-US" dirty="0" smtClean="0"/>
              <a:t> (96-98)</a:t>
            </a:r>
          </a:p>
          <a:p>
            <a:pPr lvl="1"/>
            <a:r>
              <a:rPr lang="en-US" dirty="0" smtClean="0"/>
              <a:t>Recognizes that there’s no system for picking successors</a:t>
            </a:r>
          </a:p>
          <a:p>
            <a:pPr lvl="1"/>
            <a:r>
              <a:rPr lang="en-US" dirty="0" smtClean="0"/>
              <a:t>Establishes system of adopting his successor</a:t>
            </a:r>
          </a:p>
          <a:p>
            <a:pPr lvl="1"/>
            <a:r>
              <a:rPr lang="en-US" dirty="0" smtClean="0"/>
              <a:t>The five good emperors are all capable administrators and leaders:</a:t>
            </a:r>
          </a:p>
          <a:p>
            <a:r>
              <a:rPr lang="en-US" dirty="0" smtClean="0"/>
              <a:t>Trajan (98-117)</a:t>
            </a:r>
          </a:p>
          <a:p>
            <a:r>
              <a:rPr lang="en-US" dirty="0" smtClean="0"/>
              <a:t>Hadrian (117-138)</a:t>
            </a:r>
          </a:p>
          <a:p>
            <a:r>
              <a:rPr lang="en-US" dirty="0" err="1" smtClean="0"/>
              <a:t>Antoninus</a:t>
            </a:r>
            <a:r>
              <a:rPr lang="en-US" dirty="0" smtClean="0"/>
              <a:t> Pius (138-161)</a:t>
            </a:r>
          </a:p>
          <a:p>
            <a:r>
              <a:rPr lang="en-US" dirty="0" smtClean="0"/>
              <a:t>Marcus </a:t>
            </a:r>
            <a:r>
              <a:rPr lang="en-US" dirty="0" err="1" smtClean="0"/>
              <a:t>Aurielius</a:t>
            </a:r>
            <a:r>
              <a:rPr lang="en-US" dirty="0" smtClean="0"/>
              <a:t>  (161-180)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Unleash Chaos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the death of Commodus in 193, 5 emperors ruled in 193</a:t>
            </a:r>
          </a:p>
          <a:p>
            <a:pPr lvl="1"/>
            <a:r>
              <a:rPr lang="en-US" dirty="0" smtClean="0"/>
              <a:t>The last one, Severus, starts a dynasty that lasts from 193-235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From 235 to 284, twenty-five different men claimed to be emperor</a:t>
            </a:r>
          </a:p>
          <a:p>
            <a:pPr lvl="1"/>
            <a:r>
              <a:rPr lang="en-US" dirty="0" smtClean="0"/>
              <a:t>Average reign lasted 2 years</a:t>
            </a:r>
          </a:p>
          <a:p>
            <a:pPr lvl="1"/>
            <a:r>
              <a:rPr lang="en-US" dirty="0" smtClean="0"/>
              <a:t>Almost all of them got assassinated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Divide and Conquer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/>
              <a:t>By 286 it is clear that one man cannot rule the empire alone</a:t>
            </a:r>
          </a:p>
          <a:p>
            <a:endParaRPr lang="en-US" u="sng" dirty="0" smtClean="0"/>
          </a:p>
          <a:p>
            <a:r>
              <a:rPr lang="en-US" u="sng" dirty="0" smtClean="0"/>
              <a:t>Diocletian divides the empire into an eastern and western half </a:t>
            </a:r>
            <a:endParaRPr lang="en-US" u="sng" dirty="0" smtClean="0"/>
          </a:p>
          <a:p>
            <a:pPr lvl="1"/>
            <a:r>
              <a:rPr lang="en-US" dirty="0" smtClean="0"/>
              <a:t>Ruled </a:t>
            </a:r>
            <a:r>
              <a:rPr lang="en-US" dirty="0" smtClean="0"/>
              <a:t>by an </a:t>
            </a:r>
            <a:r>
              <a:rPr lang="en-US" i="1" dirty="0" smtClean="0"/>
              <a:t>Augustus </a:t>
            </a:r>
            <a:r>
              <a:rPr lang="en-US" dirty="0" smtClean="0"/>
              <a:t>and a </a:t>
            </a:r>
            <a:r>
              <a:rPr lang="en-US" i="1" dirty="0" smtClean="0"/>
              <a:t>Caesar</a:t>
            </a:r>
            <a:endParaRPr lang="en-US" dirty="0" smtClean="0"/>
          </a:p>
          <a:p>
            <a:endParaRPr lang="en-US" u="sng" dirty="0" smtClean="0"/>
          </a:p>
          <a:p>
            <a:r>
              <a:rPr lang="en-US" u="sng" dirty="0" smtClean="0"/>
              <a:t>Constantine </a:t>
            </a:r>
            <a:r>
              <a:rPr lang="en-US" u="sng" dirty="0" smtClean="0"/>
              <a:t>builds</a:t>
            </a:r>
            <a:r>
              <a:rPr lang="en-US" u="sng" dirty="0" smtClean="0"/>
              <a:t> </a:t>
            </a:r>
            <a:r>
              <a:rPr lang="en-US" u="sng" dirty="0" smtClean="0"/>
              <a:t>a new capital at Byzantium, and renames it Constantinople in 306</a:t>
            </a:r>
          </a:p>
          <a:p>
            <a:endParaRPr lang="en-US" u="sng" dirty="0" smtClean="0"/>
          </a:p>
          <a:p>
            <a:r>
              <a:rPr lang="en-US" dirty="0" smtClean="0"/>
              <a:t>Several emperors try to reunite the two halves…all attempts fail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East and West in 395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763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9144000" cy="6403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Sack of 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Rome is sacked by the Visigoths in 410 under Alaric</a:t>
            </a:r>
          </a:p>
          <a:p>
            <a:endParaRPr lang="en-US" dirty="0" smtClean="0"/>
          </a:p>
          <a:p>
            <a:r>
              <a:rPr lang="en-US" dirty="0" smtClean="0"/>
              <a:t>Rome is sacked again in 455 by the Vandals</a:t>
            </a:r>
          </a:p>
          <a:p>
            <a:pPr lvl="1"/>
            <a:r>
              <a:rPr lang="en-US" dirty="0" smtClean="0"/>
              <a:t>The Vandals were so destructive that they gave us the words </a:t>
            </a:r>
            <a:r>
              <a:rPr lang="en-US" i="1" dirty="0" smtClean="0"/>
              <a:t>vandalism </a:t>
            </a:r>
            <a:r>
              <a:rPr lang="en-US" dirty="0" smtClean="0"/>
              <a:t>and </a:t>
            </a:r>
            <a:r>
              <a:rPr lang="en-US" i="1" dirty="0" smtClean="0"/>
              <a:t>vandalize </a:t>
            </a:r>
          </a:p>
          <a:p>
            <a:endParaRPr lang="en-US" i="1" dirty="0" smtClean="0"/>
          </a:p>
          <a:p>
            <a:r>
              <a:rPr lang="en-US" u="sng" dirty="0" smtClean="0"/>
              <a:t>The last Roman Emperor, Romulus </a:t>
            </a:r>
            <a:r>
              <a:rPr lang="en-US" u="sng" dirty="0" err="1" smtClean="0"/>
              <a:t>Augustulus</a:t>
            </a:r>
            <a:r>
              <a:rPr lang="en-US" u="sng" dirty="0" smtClean="0"/>
              <a:t>, is </a:t>
            </a:r>
            <a:r>
              <a:rPr lang="en-US" u="sng" dirty="0" smtClean="0"/>
              <a:t>deposed (</a:t>
            </a:r>
            <a:r>
              <a:rPr lang="en-US" u="sng" dirty="0" smtClean="0"/>
              <a:t>kicked out)</a:t>
            </a:r>
            <a:r>
              <a:rPr lang="en-US" u="sng" dirty="0" smtClean="0"/>
              <a:t> </a:t>
            </a:r>
            <a:r>
              <a:rPr lang="en-US" u="sng" dirty="0" smtClean="0"/>
              <a:t>on September 4, 476</a:t>
            </a:r>
            <a:endParaRPr lang="en-US" u="sng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4337</TotalTime>
  <Words>351</Words>
  <Application>Microsoft Office PowerPoint</Application>
  <PresentationFormat>On-screen Show (4:3)</PresentationFormat>
  <Paragraphs>52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Consolas</vt:lpstr>
      <vt:lpstr>Corbel</vt:lpstr>
      <vt:lpstr>Wingdings</vt:lpstr>
      <vt:lpstr>Wingdings 2</vt:lpstr>
      <vt:lpstr>Wingdings 3</vt:lpstr>
      <vt:lpstr>Default Theme</vt:lpstr>
      <vt:lpstr>Descent into Anarchy: The Fall of Rome</vt:lpstr>
      <vt:lpstr>Year of the Four Emperors</vt:lpstr>
      <vt:lpstr>Flavian Dynasty, AD 69-96</vt:lpstr>
      <vt:lpstr>The Five Good Emperors</vt:lpstr>
      <vt:lpstr>Unleash Chaos</vt:lpstr>
      <vt:lpstr>Divide and Conquer</vt:lpstr>
      <vt:lpstr>East and West in 395</vt:lpstr>
      <vt:lpstr>PowerPoint Presentation</vt:lpstr>
      <vt:lpstr>Sack of Rome</vt:lpstr>
      <vt:lpstr>Why Rome Fell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Descent into Anarchy: The Fall of Rome</dc:title>
  <dc:creator>Lawrence Ashley Staten</dc:creator>
  <cp:lastModifiedBy>Lawrence Staten</cp:lastModifiedBy>
  <cp:revision>5</cp:revision>
  <dcterms:created xsi:type="dcterms:W3CDTF">2011-08-07T04:48:32Z</dcterms:created>
  <dcterms:modified xsi:type="dcterms:W3CDTF">2014-05-01T13:18:43Z</dcterms:modified>
</cp:coreProperties>
</file>